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8C240DE-0EE4-4FE1-A849-FD58E6236E3D}" type="datetimeFigureOut">
              <a:rPr lang="en-NZ" smtClean="0"/>
              <a:t>10/08/2014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63A7FF4-5A2E-4D03-BDF4-381098909B3B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What Would I do With One million dollars?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ym typeface="Wingdings" panose="05000000000000000000" pitchFamily="2" charset="2"/>
              </a:rPr>
              <a:t> $$$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6716792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1.Bank it!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Why?: you would get tonnes of interest with 1 million dollars so I would wait until I have 3 mill! </a:t>
            </a:r>
          </a:p>
          <a:p>
            <a:endParaRPr lang="en-NZ" dirty="0"/>
          </a:p>
          <a:p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52936"/>
            <a:ext cx="6840760" cy="328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376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07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2.Gold coast holiday for my family + 100000 dollars spending money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r>
              <a:rPr lang="en-NZ" dirty="0" smtClean="0"/>
              <a:t>That totals to $103676</a:t>
            </a:r>
          </a:p>
          <a:p>
            <a:r>
              <a:rPr lang="en-NZ" dirty="0" smtClean="0"/>
              <a:t>Why: </a:t>
            </a:r>
            <a:r>
              <a:rPr lang="en-NZ" dirty="0" smtClean="0"/>
              <a:t>do I even have to answer that question! </a:t>
            </a:r>
          </a:p>
          <a:p>
            <a:r>
              <a:rPr lang="en-NZ" dirty="0" smtClean="0"/>
              <a:t>$2896324 left </a:t>
            </a:r>
          </a:p>
          <a:p>
            <a:endParaRPr lang="en-NZ" dirty="0"/>
          </a:p>
          <a:p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2376264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12976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687826"/>
            <a:ext cx="3728864" cy="1785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170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3. mansion!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Price:$</a:t>
            </a:r>
            <a:r>
              <a:rPr lang="en-NZ" dirty="0"/>
              <a:t>2 000000 ( counting power and water bills</a:t>
            </a:r>
            <a:r>
              <a:rPr lang="en-NZ" dirty="0" smtClean="0"/>
              <a:t>) </a:t>
            </a:r>
          </a:p>
          <a:p>
            <a:r>
              <a:rPr lang="en-NZ" dirty="0" smtClean="0"/>
              <a:t>Why: </a:t>
            </a:r>
            <a:r>
              <a:rPr lang="en-NZ" dirty="0" smtClean="0"/>
              <a:t>I want a awesome house! </a:t>
            </a:r>
          </a:p>
          <a:p>
            <a:r>
              <a:rPr lang="en-NZ" dirty="0" smtClean="0"/>
              <a:t>Left with:$896324</a:t>
            </a:r>
            <a:endParaRPr lang="en-NZ" dirty="0"/>
          </a:p>
          <a:p>
            <a:endParaRPr lang="en-NZ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12976"/>
            <a:ext cx="4114800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697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4.saving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 would save the rest for university and future things that I might want also </a:t>
            </a:r>
            <a:r>
              <a:rPr lang="en-NZ" dirty="0"/>
              <a:t>Christmas and birthdays!</a:t>
            </a:r>
          </a:p>
          <a:p>
            <a:endParaRPr lang="en-NZ" dirty="0" smtClean="0"/>
          </a:p>
          <a:p>
            <a:r>
              <a:rPr lang="en-NZ" sz="9600" dirty="0" smtClean="0"/>
              <a:t>$$$$$$$$$$!</a:t>
            </a:r>
            <a:endParaRPr lang="en-NZ" sz="9600" dirty="0"/>
          </a:p>
        </p:txBody>
      </p:sp>
    </p:spTree>
    <p:extLst>
      <p:ext uri="{BB962C8B-B14F-4D97-AF65-F5344CB8AC3E}">
        <p14:creationId xmlns:p14="http://schemas.microsoft.com/office/powerpoint/2010/main" val="543386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41</TotalTime>
  <Words>114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Thatch</vt:lpstr>
      <vt:lpstr>What Would I do With One million dollars?</vt:lpstr>
      <vt:lpstr>1.Bank it!</vt:lpstr>
      <vt:lpstr>2.Gold coast holiday for my family + 100000 dollars spending money</vt:lpstr>
      <vt:lpstr>3. mansion!</vt:lpstr>
      <vt:lpstr>4.saving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Would I do With One million dollars?</dc:title>
  <dc:creator>Jimi</dc:creator>
  <cp:lastModifiedBy>Jimi</cp:lastModifiedBy>
  <cp:revision>5</cp:revision>
  <dcterms:created xsi:type="dcterms:W3CDTF">2014-08-09T22:09:06Z</dcterms:created>
  <dcterms:modified xsi:type="dcterms:W3CDTF">2014-08-09T22:51:33Z</dcterms:modified>
</cp:coreProperties>
</file>